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1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microsoft.com/office/2007/relationships/hdphoto" Target="../media/hdphoto11.wdp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3.png"/><Relationship Id="rId10" Type="http://schemas.openxmlformats.org/officeDocument/2006/relationships/image" Target="../media/image14.pn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B:\Ирочка\Хобби\Всё для Фотошоп\Фоновые картинки\узоры, абстрактные, текстурные\1285236066_detskaya а4.jpg"/>
          <p:cNvPicPr>
            <a:picLocks noChangeAspect="1" noChangeArrowheads="1"/>
          </p:cNvPicPr>
          <p:nvPr/>
        </p:nvPicPr>
        <p:blipFill>
          <a:blip r:embed="rId2" cstate="screen">
            <a:lum bright="30000" contrast="-10000"/>
          </a:blip>
          <a:srcRect/>
          <a:stretch>
            <a:fillRect/>
          </a:stretch>
        </p:blipFill>
        <p:spPr bwMode="auto">
          <a:xfrm>
            <a:off x="-7685" y="0"/>
            <a:ext cx="915168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340768"/>
            <a:ext cx="8280920" cy="41764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Интерактивная игра для дошкольников</a:t>
            </a:r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«Дикие и домашние животные»</a:t>
            </a:r>
            <a:endParaRPr lang="ru-RU" sz="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7" name="Picture 3" descr="B:\Ирочка\Изображения\для презентации\600px\56f6457c3e859153b1ff6d60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00192" y="356682"/>
            <a:ext cx="2043112" cy="1543050"/>
          </a:xfrm>
          <a:prstGeom prst="rect">
            <a:avLst/>
          </a:prstGeom>
          <a:noFill/>
        </p:spPr>
      </p:pic>
      <p:pic>
        <p:nvPicPr>
          <p:cNvPr id="1031" name="Picture 7" descr="B:\Ирочка\Изображения\для презентации\600px\Leopard-Transparent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4797152"/>
            <a:ext cx="2088232" cy="1712349"/>
          </a:xfrm>
          <a:prstGeom prst="rect">
            <a:avLst/>
          </a:prstGeom>
          <a:noFill/>
        </p:spPr>
      </p:pic>
      <p:sp>
        <p:nvSpPr>
          <p:cNvPr id="15" name="Управляющая кнопка: настраиваемая 14">
            <a:hlinkClick r:id="rId5" action="ppaction://hlinksldjump" highlightClick="1"/>
          </p:cNvPr>
          <p:cNvSpPr/>
          <p:nvPr/>
        </p:nvSpPr>
        <p:spPr>
          <a:xfrm>
            <a:off x="3449748" y="5229200"/>
            <a:ext cx="2664296" cy="648072"/>
          </a:xfrm>
          <a:prstGeom prst="actionButtonBlank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</a:rPr>
              <a:t>Начать игру</a:t>
            </a:r>
            <a:endParaRPr lang="ru-RU" sz="3200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15741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94" y="4646660"/>
            <a:ext cx="2473770" cy="209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330429"/>
            <a:ext cx="1512168" cy="221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6" y="4518793"/>
            <a:ext cx="1546328" cy="202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14810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8858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«Солнышко» села Бурибай муниципального района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Хайбуллинский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Республики Башкортостан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7189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764704"/>
            <a:ext cx="74168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игры: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закреплять представления детей о диких и домашних животных и их детенышах.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Образовательные: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формировать представления детей</a:t>
            </a:r>
            <a:r>
              <a:rPr lang="ru-RU" sz="2400" dirty="0">
                <a:latin typeface="Times New Roman"/>
              </a:rPr>
              <a:t> </a:t>
            </a:r>
            <a:r>
              <a:rPr lang="ru-RU" sz="2400" dirty="0" smtClean="0">
                <a:latin typeface="Times New Roman"/>
              </a:rPr>
              <a:t>о отличительных признаках животных и </a:t>
            </a:r>
            <a:r>
              <a:rPr lang="ru-RU" sz="2400" dirty="0">
                <a:latin typeface="Times New Roman"/>
              </a:rPr>
              <a:t>мест их обитания</a:t>
            </a:r>
            <a:r>
              <a:rPr lang="ru-RU" sz="2400" dirty="0" smtClean="0">
                <a:latin typeface="Times New Roman"/>
              </a:rPr>
              <a:t>.</a:t>
            </a:r>
          </a:p>
          <a:p>
            <a:pPr lvl="0"/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Развивающие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/>
              </a:rPr>
              <a:t>развивать </a:t>
            </a:r>
            <a:r>
              <a:rPr lang="ru-RU" sz="2400" dirty="0">
                <a:latin typeface="Times New Roman"/>
              </a:rPr>
              <a:t>внимание, память, </a:t>
            </a:r>
            <a:r>
              <a:rPr lang="ru-RU" sz="2400" dirty="0" smtClean="0">
                <a:latin typeface="Times New Roman"/>
              </a:rPr>
              <a:t>мышление.</a:t>
            </a:r>
            <a:endParaRPr lang="ru-RU" sz="2400" dirty="0">
              <a:latin typeface="Times New Roman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Воспитывающие: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воспитывать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чувство любви к окружающему миру, бережное отношение к обитателям живой природы.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7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Выберите домашних животных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00569"/>
            <a:ext cx="9143999" cy="455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1200.jpg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4603" b="80635" l="27379" r="74998">
                        <a14:foregroundMark x1="63511" y1="47936" x2="63511" y2="47936"/>
                        <a14:foregroundMark x1="43201" y1="39220" x2="43201" y2="39220"/>
                        <a14:foregroundMark x1="32358" y1="58716" x2="32358" y2="58716"/>
                        <a14:foregroundMark x1="69707" y1="23394" x2="69707" y2="23394"/>
                        <a14:foregroundMark x1="48881" y1="19037" x2="48881" y2="19037"/>
                      </a14:backgroundRemoval>
                    </a14:imgEffect>
                  </a14:imgLayer>
                </a14:imgProps>
              </a:ext>
            </a:extLst>
          </a:blip>
          <a:srcRect l="21427" t="6349" r="19049" b="11111"/>
          <a:stretch>
            <a:fillRect/>
          </a:stretch>
        </p:blipFill>
        <p:spPr>
          <a:xfrm>
            <a:off x="285720" y="857232"/>
            <a:ext cx="1437003" cy="1494483"/>
          </a:xfrm>
          <a:prstGeom prst="rect">
            <a:avLst/>
          </a:prstGeom>
        </p:spPr>
      </p:pic>
      <p:pic>
        <p:nvPicPr>
          <p:cNvPr id="7" name="Рисунок 6" descr="zayats-belaya-grudka.jpg"/>
          <p:cNvPicPr>
            <a:picLocks noChangeAspect="1"/>
          </p:cNvPicPr>
          <p:nvPr/>
        </p:nvPicPr>
        <p:blipFill>
          <a:blip r:embed="rId5" cstate="print"/>
          <a:srcRect r="11460"/>
          <a:stretch>
            <a:fillRect/>
          </a:stretch>
        </p:blipFill>
        <p:spPr>
          <a:xfrm>
            <a:off x="2051720" y="880387"/>
            <a:ext cx="1000132" cy="1441117"/>
          </a:xfrm>
          <a:prstGeom prst="rect">
            <a:avLst/>
          </a:prstGeom>
        </p:spPr>
      </p:pic>
      <p:pic>
        <p:nvPicPr>
          <p:cNvPr id="8" name="Рисунок 7" descr="kisspng-chipmunk-squirrel-rodent-clip-art-squirrel-5abb2b1fa4c597.9713282615222157116749.jpg"/>
          <p:cNvPicPr>
            <a:picLocks noChangeAspect="1"/>
          </p:cNvPicPr>
          <p:nvPr/>
        </p:nvPicPr>
        <p:blipFill>
          <a:blip r:embed="rId6" cstate="print"/>
          <a:srcRect l="6925" t="5814" r="5297" b="5814"/>
          <a:stretch>
            <a:fillRect/>
          </a:stretch>
        </p:blipFill>
        <p:spPr>
          <a:xfrm>
            <a:off x="3707904" y="892562"/>
            <a:ext cx="1341918" cy="1186813"/>
          </a:xfrm>
          <a:prstGeom prst="rect">
            <a:avLst/>
          </a:prstGeom>
        </p:spPr>
      </p:pic>
      <p:pic>
        <p:nvPicPr>
          <p:cNvPr id="9" name="Рисунок 8" descr="kisspng-fox-photography-zorro-5af63abad62120.4675348115260863308771.jpg"/>
          <p:cNvPicPr>
            <a:picLocks noChangeAspect="1"/>
          </p:cNvPicPr>
          <p:nvPr/>
        </p:nvPicPr>
        <p:blipFill>
          <a:blip r:embed="rId7" cstate="print"/>
          <a:srcRect l="19531" t="2288" r="21094" b="3543"/>
          <a:stretch>
            <a:fillRect/>
          </a:stretch>
        </p:blipFill>
        <p:spPr>
          <a:xfrm>
            <a:off x="5500694" y="857232"/>
            <a:ext cx="1375419" cy="1357322"/>
          </a:xfrm>
          <a:prstGeom prst="rect">
            <a:avLst/>
          </a:prstGeom>
        </p:spPr>
      </p:pic>
      <p:pic>
        <p:nvPicPr>
          <p:cNvPr id="10" name="Рисунок 9" descr="3053452030_5ab52206da_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3322" y="857232"/>
            <a:ext cx="1428760" cy="14287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702" y="6165304"/>
            <a:ext cx="85883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0782 0.5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1.11022E-16 0.575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89 -0.0382 L 0.39028 0.50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7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Выберите домашних животных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025" y="2270833"/>
            <a:ext cx="9143999" cy="455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orse-isolated-white-background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4529" b="100000" l="2604" r="86563">
                        <a14:foregroundMark x1="37708" y1="42618" x2="37708" y2="42618"/>
                      </a14:backgroundRemoval>
                    </a14:imgEffect>
                  </a14:imgLayer>
                </a14:imgProps>
              </a:ext>
            </a:extLst>
          </a:blip>
          <a:srcRect l="5503" t="9022" r="17815" b="3667"/>
          <a:stretch/>
        </p:blipFill>
        <p:spPr>
          <a:xfrm>
            <a:off x="395537" y="815764"/>
            <a:ext cx="1829728" cy="17491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6459" b="87751" l="6000" r="96000">
                        <a14:foregroundMark x1="50222" y1="53007" x2="50222" y2="53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01" t="13519" r="13600" b="15323"/>
          <a:stretch/>
        </p:blipFill>
        <p:spPr>
          <a:xfrm>
            <a:off x="2627784" y="834307"/>
            <a:ext cx="1464846" cy="1502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205" b="98527" l="4786" r="9692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385" t="2334" r="18164" b="4166"/>
          <a:stretch/>
        </p:blipFill>
        <p:spPr>
          <a:xfrm>
            <a:off x="4211960" y="853185"/>
            <a:ext cx="1008112" cy="15368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2417" b="92167" l="19792" r="60677">
                        <a14:foregroundMark x1="35885" y1="55333" x2="35885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75" t="2400" r="43100" b="6400"/>
          <a:stretch/>
        </p:blipFill>
        <p:spPr>
          <a:xfrm>
            <a:off x="5868144" y="868661"/>
            <a:ext cx="876358" cy="1402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1108" b="97291" l="800" r="98900">
                        <a14:foregroundMark x1="38300" y1="35714" x2="38300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80728"/>
            <a:ext cx="1468918" cy="1192762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884368" y="6093296"/>
            <a:ext cx="831036" cy="538360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7 -0.05324 L 0.68611 0.55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7" y="3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-0.0199 L -0.11806 0.60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3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7 -0.02824 L -0.23386 0.612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3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7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Выберите домашних животных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51311"/>
            <a:ext cx="9143999" cy="455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500" y1="50832" x2="40500" y2="50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6" y="807990"/>
            <a:ext cx="2379270" cy="1548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25" b="97125" l="19778" r="79667">
                        <a14:foregroundMark x1="56333" y1="49000" x2="56333" y2="4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34" r="20074"/>
          <a:stretch/>
        </p:blipFill>
        <p:spPr>
          <a:xfrm>
            <a:off x="2987824" y="846028"/>
            <a:ext cx="1368152" cy="1678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8391" b="97662" l="800" r="96267">
                        <a14:foregroundMark x1="30000" y1="55571" x2="30000" y2="55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500" r="5734" b="5000"/>
          <a:stretch/>
        </p:blipFill>
        <p:spPr>
          <a:xfrm>
            <a:off x="4788024" y="1218992"/>
            <a:ext cx="1164715" cy="9641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87" y="1050798"/>
            <a:ext cx="1232743" cy="1300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3804" b="98370" l="11549" r="881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00" t="3833" r="11166"/>
          <a:stretch/>
        </p:blipFill>
        <p:spPr>
          <a:xfrm>
            <a:off x="7555230" y="807990"/>
            <a:ext cx="1355866" cy="1697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500" y1="50832" x2="40500" y2="50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6" y="802802"/>
            <a:ext cx="2379270" cy="15485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299" y="6165304"/>
            <a:ext cx="85883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9549 0.6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-0.03091 0.59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2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32569 L -0.0007 0.575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32856"/>
            <a:ext cx="9168341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85786" y="214290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Выберите диких животных</a:t>
            </a:r>
            <a:endParaRPr lang="ru-RU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376" b="98624" l="800" r="99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2" t="8667" r="5977" b="5167"/>
          <a:stretch/>
        </p:blipFill>
        <p:spPr>
          <a:xfrm>
            <a:off x="611560" y="822147"/>
            <a:ext cx="1224135" cy="108650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95070"/>
            <a:ext cx="1233462" cy="109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6573" b="89437" l="17241" r="9702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84" t="6338" r="3166" b="10845"/>
          <a:stretch/>
        </p:blipFill>
        <p:spPr>
          <a:xfrm>
            <a:off x="4067944" y="813134"/>
            <a:ext cx="2004054" cy="138960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76" y="822147"/>
            <a:ext cx="13779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59" y="1110391"/>
            <a:ext cx="1205830" cy="97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311" y="6278181"/>
            <a:ext cx="85883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-0.29844 0.54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6841 0.5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15364 0.293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214290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Выберите  диких животных</a:t>
            </a:r>
            <a:endParaRPr lang="ru-RU" sz="28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6396" y="2005596"/>
            <a:ext cx="9132048" cy="4776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6102" r="8996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9719"/>
            <a:ext cx="1786680" cy="1521127"/>
          </a:xfrm>
          <a:prstGeom prst="rect">
            <a:avLst/>
          </a:prstGeom>
        </p:spPr>
      </p:pic>
      <p:pic>
        <p:nvPicPr>
          <p:cNvPr id="2053" name="Picture 5" descr="F:\география\картинки\10215154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8592" l="0" r="99500">
                        <a14:foregroundMark x1="22417" y1="42125" x2="22417" y2="42125"/>
                        <a14:foregroundMark x1="31917" y1="96031" x2="31917" y2="96031"/>
                        <a14:foregroundMark x1="53917" y1="91933" x2="53917" y2="91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78" y="624120"/>
            <a:ext cx="2372886" cy="1544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14946"/>
            <a:ext cx="14509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7439" b="97866" l="5643" r="72786">
                        <a14:foregroundMark x1="12357" y1="70427" x2="12357" y2="70427"/>
                        <a14:foregroundMark x1="11500" y1="72256" x2="11500" y2="72256"/>
                        <a14:foregroundMark x1="61286" y1="35772" x2="61286" y2="35772"/>
                        <a14:foregroundMark x1="52286" y1="33435" x2="52286" y2="33435"/>
                        <a14:foregroundMark x1="29143" y1="91260" x2="29143" y2="91260"/>
                        <a14:foregroundMark x1="28857" y1="92276" x2="28857" y2="92276"/>
                        <a14:foregroundMark x1="28286" y1="91768" x2="28286" y2="91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0" t="27344" r="26999" b="2900"/>
          <a:stretch/>
        </p:blipFill>
        <p:spPr>
          <a:xfrm>
            <a:off x="4283968" y="559719"/>
            <a:ext cx="2213641" cy="16019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36" y="6093296"/>
            <a:ext cx="85883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36684 0.6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28056 0.637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04045 0.517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42</Words>
  <Application>Microsoft Office PowerPoint</Application>
  <PresentationFormat>Экран (4:3)</PresentationFormat>
  <Paragraphs>15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Интерактивная игра для дошкольников «Дикие и домашние животные»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25</cp:revision>
  <dcterms:created xsi:type="dcterms:W3CDTF">2020-01-24T05:34:18Z</dcterms:created>
  <dcterms:modified xsi:type="dcterms:W3CDTF">2020-01-28T07:20:18Z</dcterms:modified>
</cp:coreProperties>
</file>